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99" d="100"/>
          <a:sy n="99" d="100"/>
        </p:scale>
        <p:origin x="102" y="162"/>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 choix des jeux de données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pour </a:t>
            </a:r>
            <a:r>
              <a:rPr lang="fr-BE" altLang="fr-FR" sz="240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faire des imitation</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a:t>
            </a:r>
            <a:r>
              <a:rPr lang="fr-BE" altLang="fr-FR" sz="240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du réseau</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3033</TotalTime>
  <Words>1877</Words>
  <Application>Microsoft Office PowerPoint</Application>
  <PresentationFormat>Grand écran</PresentationFormat>
  <Paragraphs>665</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121</cp:revision>
  <dcterms:created xsi:type="dcterms:W3CDTF">2019-08-25T11:36:50Z</dcterms:created>
  <dcterms:modified xsi:type="dcterms:W3CDTF">2019-08-29T12:09:53Z</dcterms:modified>
</cp:coreProperties>
</file>